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4" r:id="rId7"/>
    <p:sldId id="266" r:id="rId8"/>
    <p:sldId id="261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0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0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5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1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0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2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8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E414-8B28-491D-BD95-3F69BFCC469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FE0A-9436-4915-A739-7EB0B9813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Женские судьбы: </a:t>
            </a:r>
            <a:br>
              <a:rPr lang="ru-RU" sz="6000" dirty="0" smtClean="0"/>
            </a:br>
            <a:r>
              <a:rPr lang="ru-RU" sz="6000" dirty="0" smtClean="0"/>
              <a:t>Близкое эхо далёкой        войны…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100000" intensity="4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1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232800" cy="291352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11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>
                    <a:lumMod val="95000"/>
                  </a:schemeClr>
                </a:solidFill>
              </a:rPr>
              <a:t>Жарких Н.И.</a:t>
            </a:r>
            <a:endParaRPr lang="ru-RU" sz="8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525703" cy="4726939"/>
          </a:xfrm>
        </p:spPr>
      </p:pic>
    </p:spTree>
    <p:extLst>
      <p:ext uri="{BB962C8B-B14F-4D97-AF65-F5344CB8AC3E}">
        <p14:creationId xmlns:p14="http://schemas.microsoft.com/office/powerpoint/2010/main" val="18009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bg1">
                    <a:lumMod val="95000"/>
                  </a:schemeClr>
                </a:solidFill>
              </a:rPr>
              <a:t>Комсомольский призыв</a:t>
            </a:r>
            <a:endParaRPr lang="ru-RU" sz="6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9" y="2041182"/>
            <a:ext cx="7298539" cy="4087056"/>
          </a:xfrm>
        </p:spPr>
      </p:pic>
    </p:spTree>
    <p:extLst>
      <p:ext uri="{BB962C8B-B14F-4D97-AF65-F5344CB8AC3E}">
        <p14:creationId xmlns:p14="http://schemas.microsoft.com/office/powerpoint/2010/main" val="41212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5699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>
                    <a:lumMod val="95000"/>
                  </a:schemeClr>
                </a:solidFill>
              </a:rPr>
              <a:t>Боевое крещение</a:t>
            </a:r>
            <a:endParaRPr lang="ru-RU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471306" cy="3960440"/>
          </a:xfrm>
        </p:spPr>
      </p:pic>
    </p:spTree>
    <p:extLst>
      <p:ext uri="{BB962C8B-B14F-4D97-AF65-F5344CB8AC3E}">
        <p14:creationId xmlns:p14="http://schemas.microsoft.com/office/powerpoint/2010/main" val="7479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«Сёстры милосердия»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8926"/>
            <a:ext cx="7128792" cy="4606378"/>
          </a:xfrm>
        </p:spPr>
      </p:pic>
    </p:spTree>
    <p:extLst>
      <p:ext uri="{BB962C8B-B14F-4D97-AF65-F5344CB8AC3E}">
        <p14:creationId xmlns:p14="http://schemas.microsoft.com/office/powerpoint/2010/main" val="35812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Опалённые огнём войны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744" y="1412776"/>
            <a:ext cx="4040188" cy="567754"/>
          </a:xfrm>
          <a:noFill/>
        </p:spPr>
        <p:txBody>
          <a:bodyPr>
            <a:noAutofit/>
          </a:bodyPr>
          <a:lstStyle/>
          <a:p>
            <a:r>
              <a:rPr lang="ru-RU" sz="4400" b="0" dirty="0" smtClean="0">
                <a:solidFill>
                  <a:schemeClr val="bg1"/>
                </a:solidFill>
              </a:rPr>
              <a:t>Бровкина Е.Е.</a:t>
            </a:r>
            <a:endParaRPr lang="ru-RU" sz="4400" b="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6563072" cy="437404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H="1">
            <a:off x="8686800" y="2129155"/>
            <a:ext cx="1336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 flipH="1">
            <a:off x="8686800" y="1661375"/>
            <a:ext cx="109470" cy="4464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Малахова В.И.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540" y="2517924"/>
            <a:ext cx="4038600" cy="26924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4928480" cy="3456384"/>
          </a:xfrm>
        </p:spPr>
      </p:pic>
    </p:spTree>
    <p:extLst>
      <p:ext uri="{BB962C8B-B14F-4D97-AF65-F5344CB8AC3E}">
        <p14:creationId xmlns:p14="http://schemas.microsoft.com/office/powerpoint/2010/main" val="8723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Иванова М.И.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01" y="2485591"/>
            <a:ext cx="4708698" cy="31391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7579" y="2381213"/>
            <a:ext cx="4946526" cy="3297684"/>
          </a:xfrm>
        </p:spPr>
      </p:pic>
    </p:spTree>
    <p:extLst>
      <p:ext uri="{BB962C8B-B14F-4D97-AF65-F5344CB8AC3E}">
        <p14:creationId xmlns:p14="http://schemas.microsoft.com/office/powerpoint/2010/main" val="13277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err="1" smtClean="0">
                <a:solidFill>
                  <a:schemeClr val="bg1"/>
                </a:solidFill>
              </a:rPr>
              <a:t>Дарьенко</a:t>
            </a:r>
            <a:r>
              <a:rPr lang="ru-RU" sz="7200" dirty="0" smtClean="0">
                <a:solidFill>
                  <a:schemeClr val="bg1"/>
                </a:solidFill>
              </a:rPr>
              <a:t> А.Д.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9752" y="1628800"/>
            <a:ext cx="4266323" cy="49185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8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</a:rPr>
              <a:t>Ретунская</a:t>
            </a:r>
            <a:r>
              <a:rPr lang="ru-RU" sz="8000" dirty="0" smtClean="0">
                <a:solidFill>
                  <a:schemeClr val="bg1"/>
                </a:solidFill>
              </a:rPr>
              <a:t> М.И.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H="1">
            <a:off x="107504" y="404664"/>
            <a:ext cx="349696" cy="177021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390742" cy="358611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5292590" cy="3528392"/>
          </a:xfrm>
        </p:spPr>
      </p:pic>
    </p:spTree>
    <p:extLst>
      <p:ext uri="{BB962C8B-B14F-4D97-AF65-F5344CB8AC3E}">
        <p14:creationId xmlns:p14="http://schemas.microsoft.com/office/powerpoint/2010/main" val="3980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125</TotalTime>
  <Words>32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Женские судьбы:  Близкое эхо далёкой        войны…</vt:lpstr>
      <vt:lpstr>Комсомольский призыв</vt:lpstr>
      <vt:lpstr>Боевое крещение</vt:lpstr>
      <vt:lpstr>«Сёстры милосердия»</vt:lpstr>
      <vt:lpstr>Опалённые огнём войны</vt:lpstr>
      <vt:lpstr>Малахова В.И.</vt:lpstr>
      <vt:lpstr>Иванова М.И.</vt:lpstr>
      <vt:lpstr>Дарьенко А.Д.</vt:lpstr>
      <vt:lpstr>Ретунская М.И.</vt:lpstr>
      <vt:lpstr>Жарких Н.И.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2012-12-13T03:11:07Z</dcterms:created>
  <dcterms:modified xsi:type="dcterms:W3CDTF">2012-12-13T05:16:34Z</dcterms:modified>
</cp:coreProperties>
</file>